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"/>
  </p:notesMasterIdLst>
  <p:handoutMasterIdLst>
    <p:handoutMasterId r:id="rId4"/>
  </p:handoutMasterIdLst>
  <p:sldIdLst>
    <p:sldId id="363" r:id="rId2"/>
  </p:sldIdLst>
  <p:sldSz cx="18159413" cy="36009263"/>
  <p:notesSz cx="6858000" cy="9144000"/>
  <p:defaultTextStyle>
    <a:defPPr>
      <a:defRPr lang="fr-FR"/>
    </a:defPPr>
    <a:lvl1pPr marL="0" algn="l" defTabSz="2599511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1pPr>
    <a:lvl2pPr marL="1299755" algn="l" defTabSz="2599511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2pPr>
    <a:lvl3pPr marL="2599511" algn="l" defTabSz="2599511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3pPr>
    <a:lvl4pPr marL="3899266" algn="l" defTabSz="2599511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4pPr>
    <a:lvl5pPr marL="5199021" algn="l" defTabSz="2599511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5pPr>
    <a:lvl6pPr marL="6498777" algn="l" defTabSz="2599511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6pPr>
    <a:lvl7pPr marL="7798532" algn="l" defTabSz="2599511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7pPr>
    <a:lvl8pPr marL="9098284" algn="l" defTabSz="2599511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8pPr>
    <a:lvl9pPr marL="10398043" algn="l" defTabSz="2599511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1342">
          <p15:clr>
            <a:srgbClr val="A4A3A4"/>
          </p15:clr>
        </p15:guide>
        <p15:guide id="4" pos="57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6600"/>
    <a:srgbClr val="006600"/>
    <a:srgbClr val="FF33CC"/>
    <a:srgbClr val="FF66FF"/>
    <a:srgbClr val="FF66CC"/>
    <a:srgbClr val="FF99FF"/>
    <a:srgbClr val="FF00FF"/>
    <a:srgbClr val="CC66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27" autoAdjust="0"/>
    <p:restoredTop sz="94160" autoAdjust="0"/>
  </p:normalViewPr>
  <p:slideViewPr>
    <p:cSldViewPr>
      <p:cViewPr>
        <p:scale>
          <a:sx n="10" d="100"/>
          <a:sy n="10" d="100"/>
        </p:scale>
        <p:origin x="2448" y="450"/>
      </p:cViewPr>
      <p:guideLst>
        <p:guide orient="horz" pos="2160"/>
        <p:guide pos="3840"/>
        <p:guide orient="horz" pos="11342"/>
        <p:guide pos="57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1FE2F-E5A5-4922-8412-8D45C247A651}" type="datetimeFigureOut">
              <a:rPr lang="fr-FR" smtClean="0"/>
              <a:t>21/09/2018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4DF21-BCA2-44AA-89B9-FD02333826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56740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14ECE-1785-4659-AD64-F809612D0ED9}" type="datetimeFigureOut">
              <a:rPr lang="fr-FR" smtClean="0"/>
              <a:t>21/09/2018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685800"/>
            <a:ext cx="1730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54AB2-8126-4BEC-ADEE-2A7C8935D0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73562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2599511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1pPr>
    <a:lvl2pPr marL="1299755" algn="l" defTabSz="2599511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2pPr>
    <a:lvl3pPr marL="2599511" algn="l" defTabSz="2599511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3pPr>
    <a:lvl4pPr marL="3899266" algn="l" defTabSz="2599511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4pPr>
    <a:lvl5pPr marL="5199021" algn="l" defTabSz="2599511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5pPr>
    <a:lvl6pPr marL="6498777" algn="l" defTabSz="2599511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6pPr>
    <a:lvl7pPr marL="7798532" algn="l" defTabSz="2599511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7pPr>
    <a:lvl8pPr marL="9098284" algn="l" defTabSz="2599511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8pPr>
    <a:lvl9pPr marL="10398043" algn="l" defTabSz="2599511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563813" y="685800"/>
            <a:ext cx="1730375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FFDEA-08C0-434B-94E3-AFEF6386B80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4597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9927" y="5893185"/>
            <a:ext cx="13619560" cy="12536558"/>
          </a:xfrm>
        </p:spPr>
        <p:txBody>
          <a:bodyPr anchor="b"/>
          <a:lstStyle>
            <a:lvl1pPr algn="ctr">
              <a:defRPr sz="171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9927" y="18913201"/>
            <a:ext cx="13619560" cy="8693900"/>
          </a:xfrm>
        </p:spPr>
        <p:txBody>
          <a:bodyPr/>
          <a:lstStyle>
            <a:lvl1pPr marL="0" indent="0" algn="ctr">
              <a:buNone/>
              <a:defRPr sz="6800"/>
            </a:lvl1pPr>
            <a:lvl2pPr marL="1299755" indent="0" algn="ctr">
              <a:buNone/>
              <a:defRPr sz="5700"/>
            </a:lvl2pPr>
            <a:lvl3pPr marL="2599511" indent="0" algn="ctr">
              <a:buNone/>
              <a:defRPr sz="5100"/>
            </a:lvl3pPr>
            <a:lvl4pPr marL="3899266" indent="0" algn="ctr">
              <a:buNone/>
              <a:defRPr sz="4500"/>
            </a:lvl4pPr>
            <a:lvl5pPr marL="5199021" indent="0" algn="ctr">
              <a:buNone/>
              <a:defRPr sz="4500"/>
            </a:lvl5pPr>
            <a:lvl6pPr marL="6498777" indent="0" algn="ctr">
              <a:buNone/>
              <a:defRPr sz="4500"/>
            </a:lvl6pPr>
            <a:lvl7pPr marL="7798532" indent="0" algn="ctr">
              <a:buNone/>
              <a:defRPr sz="4500"/>
            </a:lvl7pPr>
            <a:lvl8pPr marL="9098284" indent="0" algn="ctr">
              <a:buNone/>
              <a:defRPr sz="4500"/>
            </a:lvl8pPr>
            <a:lvl9pPr marL="10398043" indent="0" algn="ctr">
              <a:buNone/>
              <a:defRPr sz="45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9794C-0936-4BAB-903C-83E7D07C692B}" type="datetime1">
              <a:rPr lang="fr-FR" smtClean="0"/>
              <a:t>21/09/2018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DEFAB-371B-410D-94F0-D06B75B2B5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243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26D2B-13E5-42C3-83F0-89FF7603C73D}" type="datetime1">
              <a:rPr lang="fr-FR" smtClean="0"/>
              <a:t>21/09/2018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DEFAB-371B-410D-94F0-D06B75B2B5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6201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995330" y="1917160"/>
            <a:ext cx="3915623" cy="30516186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48459" y="1917160"/>
            <a:ext cx="11519878" cy="30516186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521D-F94E-4568-9A3E-6D05F3484C2C}" type="datetime1">
              <a:rPr lang="fr-FR" smtClean="0"/>
              <a:t>21/09/2018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DEFAB-371B-410D-94F0-D06B75B2B5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1329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AACF-8F9F-4A1A-9321-001CDD369996}" type="datetime1">
              <a:rPr lang="fr-FR" smtClean="0"/>
              <a:t>21/09/2018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DEFAB-371B-410D-94F0-D06B75B2B5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5534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001" y="8977320"/>
            <a:ext cx="15662494" cy="14978851"/>
          </a:xfrm>
        </p:spPr>
        <p:txBody>
          <a:bodyPr anchor="b"/>
          <a:lstStyle>
            <a:lvl1pPr>
              <a:defRPr sz="171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9001" y="24097876"/>
            <a:ext cx="15662494" cy="7877024"/>
          </a:xfrm>
        </p:spPr>
        <p:txBody>
          <a:bodyPr/>
          <a:lstStyle>
            <a:lvl1pPr marL="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1pPr>
            <a:lvl2pPr marL="1299755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2pPr>
            <a:lvl3pPr marL="2599511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3pPr>
            <a:lvl4pPr marL="3899266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19902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6498777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7798532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9098284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0398043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EA5E-F028-4CE0-BF5D-38BA26F1D695}" type="datetime1">
              <a:rPr lang="fr-FR" smtClean="0"/>
              <a:t>21/09/2018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DEFAB-371B-410D-94F0-D06B75B2B5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5242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48459" y="9585799"/>
            <a:ext cx="7717751" cy="2284754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93204" y="9585799"/>
            <a:ext cx="7717751" cy="2284754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A04D-C488-41A5-B659-38044B6E2236}" type="datetime1">
              <a:rPr lang="fr-FR" smtClean="0"/>
              <a:t>21/09/2018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DEFAB-371B-410D-94F0-D06B75B2B5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3296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825" y="1917168"/>
            <a:ext cx="15662494" cy="696012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0827" y="8827273"/>
            <a:ext cx="7682282" cy="4326110"/>
          </a:xfrm>
        </p:spPr>
        <p:txBody>
          <a:bodyPr anchor="b"/>
          <a:lstStyle>
            <a:lvl1pPr marL="0" indent="0">
              <a:buNone/>
              <a:defRPr sz="6800" b="1"/>
            </a:lvl1pPr>
            <a:lvl2pPr marL="1299755" indent="0">
              <a:buNone/>
              <a:defRPr sz="5700" b="1"/>
            </a:lvl2pPr>
            <a:lvl3pPr marL="2599511" indent="0">
              <a:buNone/>
              <a:defRPr sz="5100" b="1"/>
            </a:lvl3pPr>
            <a:lvl4pPr marL="3899266" indent="0">
              <a:buNone/>
              <a:defRPr sz="4500" b="1"/>
            </a:lvl4pPr>
            <a:lvl5pPr marL="5199021" indent="0">
              <a:buNone/>
              <a:defRPr sz="4500" b="1"/>
            </a:lvl5pPr>
            <a:lvl6pPr marL="6498777" indent="0">
              <a:buNone/>
              <a:defRPr sz="4500" b="1"/>
            </a:lvl6pPr>
            <a:lvl7pPr marL="7798532" indent="0">
              <a:buNone/>
              <a:defRPr sz="4500" b="1"/>
            </a:lvl7pPr>
            <a:lvl8pPr marL="9098284" indent="0">
              <a:buNone/>
              <a:defRPr sz="4500" b="1"/>
            </a:lvl8pPr>
            <a:lvl9pPr marL="10398043" indent="0">
              <a:buNone/>
              <a:defRPr sz="45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0827" y="13153384"/>
            <a:ext cx="7682282" cy="1934664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93203" y="8827273"/>
            <a:ext cx="7720116" cy="4326110"/>
          </a:xfrm>
        </p:spPr>
        <p:txBody>
          <a:bodyPr anchor="b"/>
          <a:lstStyle>
            <a:lvl1pPr marL="0" indent="0">
              <a:buNone/>
              <a:defRPr sz="6800" b="1"/>
            </a:lvl1pPr>
            <a:lvl2pPr marL="1299755" indent="0">
              <a:buNone/>
              <a:defRPr sz="5700" b="1"/>
            </a:lvl2pPr>
            <a:lvl3pPr marL="2599511" indent="0">
              <a:buNone/>
              <a:defRPr sz="5100" b="1"/>
            </a:lvl3pPr>
            <a:lvl4pPr marL="3899266" indent="0">
              <a:buNone/>
              <a:defRPr sz="4500" b="1"/>
            </a:lvl4pPr>
            <a:lvl5pPr marL="5199021" indent="0">
              <a:buNone/>
              <a:defRPr sz="4500" b="1"/>
            </a:lvl5pPr>
            <a:lvl6pPr marL="6498777" indent="0">
              <a:buNone/>
              <a:defRPr sz="4500" b="1"/>
            </a:lvl6pPr>
            <a:lvl7pPr marL="7798532" indent="0">
              <a:buNone/>
              <a:defRPr sz="4500" b="1"/>
            </a:lvl7pPr>
            <a:lvl8pPr marL="9098284" indent="0">
              <a:buNone/>
              <a:defRPr sz="4500" b="1"/>
            </a:lvl8pPr>
            <a:lvl9pPr marL="10398043" indent="0">
              <a:buNone/>
              <a:defRPr sz="45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93203" y="13153384"/>
            <a:ext cx="7720116" cy="1934664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13AB-F78B-431A-BB5B-B03A6BC82495}" type="datetime1">
              <a:rPr lang="fr-FR" smtClean="0"/>
              <a:t>21/09/2018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DEFAB-371B-410D-94F0-D06B75B2B5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7758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D0DD-6E28-4C86-BA0F-5E4EF8ED5D53}" type="datetime1">
              <a:rPr lang="fr-FR" smtClean="0"/>
              <a:t>21/09/2018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DEFAB-371B-410D-94F0-D06B75B2B5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277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6BD7-8A03-4568-8981-5308E5C7A499}" type="datetime1">
              <a:rPr lang="fr-FR" smtClean="0"/>
              <a:t>21/09/2018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DEFAB-371B-410D-94F0-D06B75B2B5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6747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827" y="2400618"/>
            <a:ext cx="5856883" cy="8402161"/>
          </a:xfrm>
        </p:spPr>
        <p:txBody>
          <a:bodyPr anchor="b"/>
          <a:lstStyle>
            <a:lvl1pPr>
              <a:defRPr sz="91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0117" y="5184675"/>
            <a:ext cx="9193203" cy="25589916"/>
          </a:xfrm>
        </p:spPr>
        <p:txBody>
          <a:bodyPr/>
          <a:lstStyle>
            <a:lvl1pPr>
              <a:defRPr sz="9100"/>
            </a:lvl1pPr>
            <a:lvl2pPr>
              <a:defRPr sz="8000"/>
            </a:lvl2pPr>
            <a:lvl3pPr>
              <a:defRPr sz="68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0827" y="10802779"/>
            <a:ext cx="5856883" cy="20013484"/>
          </a:xfrm>
        </p:spPr>
        <p:txBody>
          <a:bodyPr/>
          <a:lstStyle>
            <a:lvl1pPr marL="0" indent="0">
              <a:buNone/>
              <a:defRPr sz="4500"/>
            </a:lvl1pPr>
            <a:lvl2pPr marL="1299755" indent="0">
              <a:buNone/>
              <a:defRPr sz="4000"/>
            </a:lvl2pPr>
            <a:lvl3pPr marL="2599511" indent="0">
              <a:buNone/>
              <a:defRPr sz="3400"/>
            </a:lvl3pPr>
            <a:lvl4pPr marL="3899266" indent="0">
              <a:buNone/>
              <a:defRPr sz="2800"/>
            </a:lvl4pPr>
            <a:lvl5pPr marL="5199021" indent="0">
              <a:buNone/>
              <a:defRPr sz="2800"/>
            </a:lvl5pPr>
            <a:lvl6pPr marL="6498777" indent="0">
              <a:buNone/>
              <a:defRPr sz="2800"/>
            </a:lvl6pPr>
            <a:lvl7pPr marL="7798532" indent="0">
              <a:buNone/>
              <a:defRPr sz="2800"/>
            </a:lvl7pPr>
            <a:lvl8pPr marL="9098284" indent="0">
              <a:buNone/>
              <a:defRPr sz="2800"/>
            </a:lvl8pPr>
            <a:lvl9pPr marL="10398043" indent="0">
              <a:buNone/>
              <a:defRPr sz="28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DEBCB-0BE5-4813-B305-D0C194717C6E}" type="datetime1">
              <a:rPr lang="fr-FR" smtClean="0"/>
              <a:t>21/09/2018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DEFAB-371B-410D-94F0-D06B75B2B5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9535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827" y="2400618"/>
            <a:ext cx="5856883" cy="8402161"/>
          </a:xfrm>
        </p:spPr>
        <p:txBody>
          <a:bodyPr anchor="b"/>
          <a:lstStyle>
            <a:lvl1pPr>
              <a:defRPr sz="91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20117" y="5184675"/>
            <a:ext cx="9193203" cy="25589916"/>
          </a:xfrm>
        </p:spPr>
        <p:txBody>
          <a:bodyPr anchor="t"/>
          <a:lstStyle>
            <a:lvl1pPr marL="0" indent="0">
              <a:buNone/>
              <a:defRPr sz="9100"/>
            </a:lvl1pPr>
            <a:lvl2pPr marL="1299755" indent="0">
              <a:buNone/>
              <a:defRPr sz="8000"/>
            </a:lvl2pPr>
            <a:lvl3pPr marL="2599511" indent="0">
              <a:buNone/>
              <a:defRPr sz="6800"/>
            </a:lvl3pPr>
            <a:lvl4pPr marL="3899266" indent="0">
              <a:buNone/>
              <a:defRPr sz="5700"/>
            </a:lvl4pPr>
            <a:lvl5pPr marL="5199021" indent="0">
              <a:buNone/>
              <a:defRPr sz="5700"/>
            </a:lvl5pPr>
            <a:lvl6pPr marL="6498777" indent="0">
              <a:buNone/>
              <a:defRPr sz="5700"/>
            </a:lvl6pPr>
            <a:lvl7pPr marL="7798532" indent="0">
              <a:buNone/>
              <a:defRPr sz="5700"/>
            </a:lvl7pPr>
            <a:lvl8pPr marL="9098284" indent="0">
              <a:buNone/>
              <a:defRPr sz="5700"/>
            </a:lvl8pPr>
            <a:lvl9pPr marL="10398043" indent="0">
              <a:buNone/>
              <a:defRPr sz="57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0827" y="10802779"/>
            <a:ext cx="5856883" cy="20013484"/>
          </a:xfrm>
        </p:spPr>
        <p:txBody>
          <a:bodyPr/>
          <a:lstStyle>
            <a:lvl1pPr marL="0" indent="0">
              <a:buNone/>
              <a:defRPr sz="4500"/>
            </a:lvl1pPr>
            <a:lvl2pPr marL="1299755" indent="0">
              <a:buNone/>
              <a:defRPr sz="4000"/>
            </a:lvl2pPr>
            <a:lvl3pPr marL="2599511" indent="0">
              <a:buNone/>
              <a:defRPr sz="3400"/>
            </a:lvl3pPr>
            <a:lvl4pPr marL="3899266" indent="0">
              <a:buNone/>
              <a:defRPr sz="2800"/>
            </a:lvl4pPr>
            <a:lvl5pPr marL="5199021" indent="0">
              <a:buNone/>
              <a:defRPr sz="2800"/>
            </a:lvl5pPr>
            <a:lvl6pPr marL="6498777" indent="0">
              <a:buNone/>
              <a:defRPr sz="2800"/>
            </a:lvl6pPr>
            <a:lvl7pPr marL="7798532" indent="0">
              <a:buNone/>
              <a:defRPr sz="2800"/>
            </a:lvl7pPr>
            <a:lvl8pPr marL="9098284" indent="0">
              <a:buNone/>
              <a:defRPr sz="2800"/>
            </a:lvl8pPr>
            <a:lvl9pPr marL="10398043" indent="0">
              <a:buNone/>
              <a:defRPr sz="28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E7C26-5BE5-468F-88EF-1D65CCD77BD0}" type="datetime1">
              <a:rPr lang="fr-FR" smtClean="0"/>
              <a:t>21/09/2018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DEFAB-371B-410D-94F0-D06B75B2B5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1309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48460" y="1917168"/>
            <a:ext cx="15662494" cy="6960126"/>
          </a:xfrm>
          <a:prstGeom prst="rect">
            <a:avLst/>
          </a:prstGeom>
        </p:spPr>
        <p:txBody>
          <a:bodyPr vert="horz" lIns="259953" tIns="129976" rIns="259953" bIns="129976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8460" y="9585799"/>
            <a:ext cx="15662494" cy="22847547"/>
          </a:xfrm>
          <a:prstGeom prst="rect">
            <a:avLst/>
          </a:prstGeom>
        </p:spPr>
        <p:txBody>
          <a:bodyPr vert="horz" lIns="259953" tIns="129976" rIns="259953" bIns="129976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48460" y="33375260"/>
            <a:ext cx="4085868" cy="1917160"/>
          </a:xfrm>
          <a:prstGeom prst="rect">
            <a:avLst/>
          </a:prstGeom>
        </p:spPr>
        <p:txBody>
          <a:bodyPr vert="horz" lIns="259953" tIns="129976" rIns="259953" bIns="129976" rtlCol="0" anchor="ctr"/>
          <a:lstStyle>
            <a:lvl1pPr algn="l">
              <a:defRPr sz="3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D0F36-AFF1-4FA9-85E7-F8BFAC26AF44}" type="datetime1">
              <a:rPr lang="fr-FR" smtClean="0"/>
              <a:t>21/09/2018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5306" y="33375260"/>
            <a:ext cx="6128802" cy="1917160"/>
          </a:xfrm>
          <a:prstGeom prst="rect">
            <a:avLst/>
          </a:prstGeom>
        </p:spPr>
        <p:txBody>
          <a:bodyPr vert="horz" lIns="259953" tIns="129976" rIns="259953" bIns="129976" rtlCol="0" anchor="ctr"/>
          <a:lstStyle>
            <a:lvl1pPr algn="ctr">
              <a:defRPr sz="3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25085" y="33375260"/>
            <a:ext cx="4085868" cy="1917160"/>
          </a:xfrm>
          <a:prstGeom prst="rect">
            <a:avLst/>
          </a:prstGeom>
        </p:spPr>
        <p:txBody>
          <a:bodyPr vert="horz" lIns="259953" tIns="129976" rIns="259953" bIns="129976" rtlCol="0" anchor="ctr"/>
          <a:lstStyle>
            <a:lvl1pPr algn="r">
              <a:defRPr sz="3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DEFAB-371B-410D-94F0-D06B75B2B5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651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defTabSz="2599511" rtl="0" eaLnBrk="1" latinLnBrk="0" hangingPunct="1">
        <a:lnSpc>
          <a:spcPct val="90000"/>
        </a:lnSpc>
        <a:spcBef>
          <a:spcPct val="0"/>
        </a:spcBef>
        <a:buNone/>
        <a:defRPr sz="1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49876" indent="-649876" algn="l" defTabSz="2599511" rtl="0" eaLnBrk="1" latinLnBrk="0" hangingPunct="1">
        <a:lnSpc>
          <a:spcPct val="90000"/>
        </a:lnSpc>
        <a:spcBef>
          <a:spcPts val="2844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1pPr>
      <a:lvl2pPr marL="1949632" indent="-649876" algn="l" defTabSz="2599511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2pPr>
      <a:lvl3pPr marL="3249390" indent="-649876" algn="l" defTabSz="2599511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4549142" indent="-649876" algn="l" defTabSz="2599511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4pPr>
      <a:lvl5pPr marL="5848898" indent="-649876" algn="l" defTabSz="2599511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5pPr>
      <a:lvl6pPr marL="7148653" indent="-649876" algn="l" defTabSz="2599511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6pPr>
      <a:lvl7pPr marL="8448408" indent="-649876" algn="l" defTabSz="2599511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7pPr>
      <a:lvl8pPr marL="9748163" indent="-649876" algn="l" defTabSz="2599511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8pPr>
      <a:lvl9pPr marL="11047919" indent="-649876" algn="l" defTabSz="2599511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99511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299755" algn="l" defTabSz="2599511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2pPr>
      <a:lvl3pPr marL="2599511" algn="l" defTabSz="2599511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3pPr>
      <a:lvl4pPr marL="3899266" algn="l" defTabSz="2599511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4pPr>
      <a:lvl5pPr marL="5199021" algn="l" defTabSz="2599511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5pPr>
      <a:lvl6pPr marL="6498777" algn="l" defTabSz="2599511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6pPr>
      <a:lvl7pPr marL="7798532" algn="l" defTabSz="2599511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7pPr>
      <a:lvl8pPr marL="9098284" algn="l" defTabSz="2599511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8pPr>
      <a:lvl9pPr marL="10398043" algn="l" defTabSz="2599511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Image 10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8883" y="29780613"/>
            <a:ext cx="2156430" cy="3234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8" name="Image 10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468" y="29780613"/>
            <a:ext cx="2156430" cy="32286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9" name="Image 10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161" y="29780613"/>
            <a:ext cx="2160322" cy="2910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0" name="Image 10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54" y="29774589"/>
            <a:ext cx="2160322" cy="3234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1" name="Image 1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946" y="29774588"/>
            <a:ext cx="2156429" cy="3234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4" name="Image 10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029" y="24593193"/>
            <a:ext cx="1795808" cy="26937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5" name="Image 10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2273" y="24593189"/>
            <a:ext cx="1908762" cy="27416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" name="Image 10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199" y="24580943"/>
            <a:ext cx="1803449" cy="2700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" name="Image 10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078" y="24580943"/>
            <a:ext cx="1800200" cy="2700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1" name="Image 10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313" y="24593193"/>
            <a:ext cx="1803450" cy="27002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" name="Image 9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154" y="17975091"/>
            <a:ext cx="3301936" cy="5056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91" name="Connecteur droit 90">
            <a:extLst>
              <a:ext uri="{FF2B5EF4-FFF2-40B4-BE49-F238E27FC236}">
                <a16:creationId xmlns:a16="http://schemas.microsoft.com/office/drawing/2014/main" id="{7CCCEF57-102C-4E87-B939-AEE6B43A26C0}"/>
              </a:ext>
            </a:extLst>
          </p:cNvPr>
          <p:cNvCxnSpPr>
            <a:cxnSpLocks/>
          </p:cNvCxnSpPr>
          <p:nvPr/>
        </p:nvCxnSpPr>
        <p:spPr>
          <a:xfrm>
            <a:off x="15632434" y="20792321"/>
            <a:ext cx="0" cy="8752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Image 89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43"/>
          <a:stretch/>
        </p:blipFill>
        <p:spPr>
          <a:xfrm>
            <a:off x="13040146" y="17975092"/>
            <a:ext cx="3301936" cy="4559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8" name="Image 6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958" y="10297227"/>
            <a:ext cx="2599911" cy="3892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9" name="Image 6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737" y="10290476"/>
            <a:ext cx="2576648" cy="38572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0" name="Image 6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1777" y="10292962"/>
            <a:ext cx="2629389" cy="3857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973DA1A-1D23-48F1-B5BC-C72AF5CE4CBD}"/>
              </a:ext>
            </a:extLst>
          </p:cNvPr>
          <p:cNvSpPr/>
          <p:nvPr/>
        </p:nvSpPr>
        <p:spPr>
          <a:xfrm>
            <a:off x="11557952" y="13748005"/>
            <a:ext cx="4362514" cy="143479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9953" tIns="129976" rIns="259953" bIns="129976" rtlCol="0" anchor="ctr"/>
          <a:lstStyle/>
          <a:p>
            <a:pPr algn="ctr"/>
            <a:r>
              <a:rPr lang="fr-FR" sz="3500" b="1" dirty="0">
                <a:solidFill>
                  <a:schemeClr val="tx1"/>
                </a:solidFill>
              </a:rPr>
              <a:t>VICE-PRESIDENT</a:t>
            </a:r>
          </a:p>
          <a:p>
            <a:pPr algn="ctr"/>
            <a:r>
              <a:rPr lang="fr-FR" sz="3500" b="1" dirty="0">
                <a:solidFill>
                  <a:schemeClr val="tx1"/>
                </a:solidFill>
              </a:rPr>
              <a:t>Christian </a:t>
            </a:r>
            <a:r>
              <a:rPr lang="fr-FR" sz="3500" b="1" dirty="0" err="1">
                <a:solidFill>
                  <a:schemeClr val="tx1"/>
                </a:solidFill>
              </a:rPr>
              <a:t>Duverne</a:t>
            </a:r>
            <a:endParaRPr lang="fr-FR" sz="3500" b="1" dirty="0">
              <a:solidFill>
                <a:schemeClr val="tx1"/>
              </a:solidFill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C835CD20-ADCE-4B6C-9277-C82617240461}"/>
              </a:ext>
            </a:extLst>
          </p:cNvPr>
          <p:cNvSpPr/>
          <p:nvPr/>
        </p:nvSpPr>
        <p:spPr>
          <a:xfrm>
            <a:off x="6966385" y="13742641"/>
            <a:ext cx="4362514" cy="143479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9953" tIns="129976" rIns="259953" bIns="129976" rtlCol="0" anchor="ctr"/>
          <a:lstStyle/>
          <a:p>
            <a:pPr algn="ctr"/>
            <a:r>
              <a:rPr lang="fr-FR" sz="3500" b="1" dirty="0">
                <a:solidFill>
                  <a:schemeClr val="tx1"/>
                </a:solidFill>
              </a:rPr>
              <a:t>VICE-PRESIDENT</a:t>
            </a:r>
          </a:p>
          <a:p>
            <a:pPr algn="ctr"/>
            <a:r>
              <a:rPr lang="fr-FR" sz="3500" b="1" dirty="0">
                <a:solidFill>
                  <a:schemeClr val="tx1"/>
                </a:solidFill>
              </a:rPr>
              <a:t>Fabien </a:t>
            </a:r>
            <a:r>
              <a:rPr lang="fr-FR" sz="3500" b="1" dirty="0" err="1">
                <a:solidFill>
                  <a:schemeClr val="tx1"/>
                </a:solidFill>
              </a:rPr>
              <a:t>Raty</a:t>
            </a:r>
            <a:endParaRPr lang="fr-FR" sz="3500" b="1" dirty="0">
              <a:solidFill>
                <a:schemeClr val="tx1"/>
              </a:solidFill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E4EC3BEA-A668-4765-99FD-4AB400D873DC}"/>
              </a:ext>
            </a:extLst>
          </p:cNvPr>
          <p:cNvSpPr/>
          <p:nvPr/>
        </p:nvSpPr>
        <p:spPr>
          <a:xfrm>
            <a:off x="1749712" y="13763612"/>
            <a:ext cx="5010586" cy="143479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9953" tIns="129976" rIns="259953" bIns="129976" rtlCol="0" anchor="ctr"/>
          <a:lstStyle/>
          <a:p>
            <a:pPr algn="ctr"/>
            <a:r>
              <a:rPr lang="fr-FR" sz="3500" b="1" dirty="0">
                <a:solidFill>
                  <a:schemeClr val="tx1"/>
                </a:solidFill>
              </a:rPr>
              <a:t>VICE-PRESIDENT</a:t>
            </a:r>
          </a:p>
          <a:p>
            <a:pPr algn="ctr"/>
            <a:r>
              <a:rPr lang="fr-FR" sz="3500" b="1" dirty="0">
                <a:solidFill>
                  <a:schemeClr val="tx1"/>
                </a:solidFill>
              </a:rPr>
              <a:t>Jean-Marie </a:t>
            </a:r>
            <a:r>
              <a:rPr lang="fr-FR" sz="3500" b="1" dirty="0" err="1">
                <a:solidFill>
                  <a:schemeClr val="tx1"/>
                </a:solidFill>
              </a:rPr>
              <a:t>Voljacques</a:t>
            </a:r>
            <a:endParaRPr lang="fr-FR" sz="3500" b="1" dirty="0">
              <a:solidFill>
                <a:schemeClr val="tx1"/>
              </a:solidFill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304A0101-0E73-4F8A-B1F5-6E668C2A66B6}"/>
              </a:ext>
            </a:extLst>
          </p:cNvPr>
          <p:cNvSpPr/>
          <p:nvPr/>
        </p:nvSpPr>
        <p:spPr>
          <a:xfrm>
            <a:off x="6747034" y="15902881"/>
            <a:ext cx="4773543" cy="125140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9953" tIns="129976" rIns="259953" bIns="129976" rtlCol="0" anchor="ctr"/>
          <a:lstStyle/>
          <a:p>
            <a:pPr algn="ctr"/>
            <a:r>
              <a:rPr lang="fr-FR" sz="3500" b="1" dirty="0">
                <a:solidFill>
                  <a:schemeClr val="tx1"/>
                </a:solidFill>
              </a:rPr>
              <a:t>CONSEIL D’ADMINISTRATION</a:t>
            </a: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712B4812-6411-45D3-97CE-533C46A74623}"/>
              </a:ext>
            </a:extLst>
          </p:cNvPr>
          <p:cNvSpPr/>
          <p:nvPr/>
        </p:nvSpPr>
        <p:spPr>
          <a:xfrm>
            <a:off x="1396543" y="17902806"/>
            <a:ext cx="3506699" cy="583858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9953" tIns="129976" rIns="259953" bIns="129976" rtlCol="0" anchor="ctr"/>
          <a:lstStyle/>
          <a:p>
            <a:pPr algn="ctr"/>
            <a:endParaRPr lang="fr-FR" sz="3000" b="1" dirty="0">
              <a:solidFill>
                <a:schemeClr val="tx1"/>
              </a:solidFill>
            </a:endParaRPr>
          </a:p>
          <a:p>
            <a:pPr algn="ctr"/>
            <a:r>
              <a:rPr lang="fr-FR" sz="3000" b="1" dirty="0">
                <a:solidFill>
                  <a:schemeClr val="tx1"/>
                </a:solidFill>
              </a:rPr>
              <a:t>COMMISSION </a:t>
            </a:r>
          </a:p>
          <a:p>
            <a:pPr algn="ctr"/>
            <a:r>
              <a:rPr lang="fr-FR" sz="3000" b="1" dirty="0">
                <a:solidFill>
                  <a:schemeClr val="tx1"/>
                </a:solidFill>
              </a:rPr>
              <a:t>MEDICALE</a:t>
            </a:r>
          </a:p>
          <a:p>
            <a:pPr algn="ctr"/>
            <a:endParaRPr lang="fr-FR" sz="3000" b="1" dirty="0">
              <a:solidFill>
                <a:schemeClr val="tx1"/>
              </a:solidFill>
            </a:endParaRP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4665A72D-1A77-4DF7-B4A7-6DF91BFE327B}"/>
              </a:ext>
            </a:extLst>
          </p:cNvPr>
          <p:cNvSpPr/>
          <p:nvPr/>
        </p:nvSpPr>
        <p:spPr>
          <a:xfrm>
            <a:off x="9141921" y="21732821"/>
            <a:ext cx="3466177" cy="200857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9953" tIns="129976" rIns="259953" bIns="129976" rtlCol="0" anchor="ctr"/>
          <a:lstStyle/>
          <a:p>
            <a:pPr algn="ctr"/>
            <a:r>
              <a:rPr lang="fr-FR" sz="3000" b="1" dirty="0">
                <a:solidFill>
                  <a:schemeClr val="tx1"/>
                </a:solidFill>
              </a:rPr>
              <a:t>RESPONSABLE </a:t>
            </a:r>
          </a:p>
          <a:p>
            <a:pPr algn="ctr"/>
            <a:r>
              <a:rPr lang="fr-FR" sz="3000" b="1" dirty="0">
                <a:solidFill>
                  <a:schemeClr val="tx1"/>
                </a:solidFill>
              </a:rPr>
              <a:t>TECHNIQUE</a:t>
            </a:r>
          </a:p>
          <a:p>
            <a:pPr algn="ctr"/>
            <a:r>
              <a:rPr lang="fr-FR" sz="3000" b="1" dirty="0">
                <a:solidFill>
                  <a:schemeClr val="tx1"/>
                </a:solidFill>
              </a:rPr>
              <a:t>Alain Pochat </a:t>
            </a: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241E1819-9DC2-4F8A-83E1-66A99252CB02}"/>
              </a:ext>
            </a:extLst>
          </p:cNvPr>
          <p:cNvSpPr/>
          <p:nvPr/>
        </p:nvSpPr>
        <p:spPr>
          <a:xfrm>
            <a:off x="5284974" y="17872538"/>
            <a:ext cx="3506700" cy="583956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9953" tIns="129976" rIns="259953" bIns="129976" rtlCol="0" anchor="ctr"/>
          <a:lstStyle/>
          <a:p>
            <a:pPr algn="ctr"/>
            <a:r>
              <a:rPr lang="fr-FR" sz="3000" b="1" dirty="0">
                <a:solidFill>
                  <a:schemeClr val="tx1"/>
                </a:solidFill>
              </a:rPr>
              <a:t>RESPONSABLE </a:t>
            </a:r>
          </a:p>
          <a:p>
            <a:pPr algn="ctr"/>
            <a:r>
              <a:rPr lang="fr-FR" sz="3000" b="1" dirty="0">
                <a:solidFill>
                  <a:schemeClr val="tx1"/>
                </a:solidFill>
              </a:rPr>
              <a:t>BENEVOLE</a:t>
            </a:r>
          </a:p>
        </p:txBody>
      </p: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21C2D2CD-7F47-476B-8DDD-7DB6DB831756}"/>
              </a:ext>
            </a:extLst>
          </p:cNvPr>
          <p:cNvSpPr/>
          <p:nvPr/>
        </p:nvSpPr>
        <p:spPr>
          <a:xfrm>
            <a:off x="12948834" y="21732820"/>
            <a:ext cx="3475688" cy="200857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9953" tIns="129976" rIns="259953" bIns="129976" rtlCol="0" anchor="ctr"/>
          <a:lstStyle/>
          <a:p>
            <a:pPr algn="ctr"/>
            <a:endParaRPr lang="fr-FR" sz="3000" b="1" dirty="0">
              <a:solidFill>
                <a:schemeClr val="tx1"/>
              </a:solidFill>
            </a:endParaRPr>
          </a:p>
          <a:p>
            <a:pPr algn="ctr"/>
            <a:r>
              <a:rPr lang="fr-FR" sz="2500" b="1" dirty="0">
                <a:solidFill>
                  <a:schemeClr val="tx1"/>
                </a:solidFill>
              </a:rPr>
              <a:t>RESPONSABLE COMMERCIAL MARKETING COMMUNICATION</a:t>
            </a:r>
          </a:p>
          <a:p>
            <a:pPr algn="ctr"/>
            <a:r>
              <a:rPr lang="fr-FR" sz="3000" b="1" dirty="0">
                <a:solidFill>
                  <a:schemeClr val="tx1"/>
                </a:solidFill>
              </a:rPr>
              <a:t>Gaëtan Mazzola</a:t>
            </a:r>
          </a:p>
          <a:p>
            <a:pPr algn="ctr"/>
            <a:endParaRPr lang="fr-FR" sz="3000" b="1" dirty="0">
              <a:solidFill>
                <a:schemeClr val="tx1"/>
              </a:solidFill>
            </a:endParaRPr>
          </a:p>
        </p:txBody>
      </p: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FE1F99E6-0B5A-4992-907A-B5D681B71527}"/>
              </a:ext>
            </a:extLst>
          </p:cNvPr>
          <p:cNvSpPr/>
          <p:nvPr/>
        </p:nvSpPr>
        <p:spPr>
          <a:xfrm>
            <a:off x="13601705" y="32613561"/>
            <a:ext cx="2430786" cy="1413077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9953" tIns="129976" rIns="259953" bIns="129976"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RESPONSABLE PÔLE  </a:t>
            </a:r>
          </a:p>
          <a:p>
            <a:pPr algn="ctr"/>
            <a:r>
              <a:rPr lang="fr-FR" sz="2000" b="1" dirty="0">
                <a:solidFill>
                  <a:schemeClr val="tx1"/>
                </a:solidFill>
              </a:rPr>
              <a:t>COMPETITION</a:t>
            </a:r>
          </a:p>
          <a:p>
            <a:pPr algn="ctr"/>
            <a:r>
              <a:rPr lang="fr-FR" sz="2000" b="1" dirty="0">
                <a:solidFill>
                  <a:schemeClr val="tx1"/>
                </a:solidFill>
              </a:rPr>
              <a:t>Alain Pochat</a:t>
            </a:r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E3EB0465-8B5E-4471-9576-7B284108DC1E}"/>
              </a:ext>
            </a:extLst>
          </p:cNvPr>
          <p:cNvSpPr/>
          <p:nvPr/>
        </p:nvSpPr>
        <p:spPr>
          <a:xfrm>
            <a:off x="5024920" y="32613561"/>
            <a:ext cx="2274025" cy="1413077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9953" tIns="129976" rIns="259953" bIns="129976"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RESPONSABLE </a:t>
            </a:r>
          </a:p>
          <a:p>
            <a:pPr algn="ctr"/>
            <a:r>
              <a:rPr lang="fr-FR" sz="2000" b="1" dirty="0">
                <a:solidFill>
                  <a:schemeClr val="tx1"/>
                </a:solidFill>
              </a:rPr>
              <a:t>PÔLE ECOLE FOOTBALL</a:t>
            </a:r>
          </a:p>
          <a:p>
            <a:pPr algn="ctr"/>
            <a:r>
              <a:rPr lang="fr-FR" sz="2000" b="1" dirty="0">
                <a:solidFill>
                  <a:schemeClr val="tx1"/>
                </a:solidFill>
              </a:rPr>
              <a:t>Nicolas Maure</a:t>
            </a:r>
          </a:p>
        </p:txBody>
      </p:sp>
      <p:sp>
        <p:nvSpPr>
          <p:cNvPr id="46" name="Rectangle : coins arrondis 45">
            <a:extLst>
              <a:ext uri="{FF2B5EF4-FFF2-40B4-BE49-F238E27FC236}">
                <a16:creationId xmlns:a16="http://schemas.microsoft.com/office/drawing/2014/main" id="{ED685AD7-539F-48CE-A855-CD8FDBDB7EE8}"/>
              </a:ext>
            </a:extLst>
          </p:cNvPr>
          <p:cNvSpPr/>
          <p:nvPr/>
        </p:nvSpPr>
        <p:spPr>
          <a:xfrm>
            <a:off x="2178557" y="32613562"/>
            <a:ext cx="2277206" cy="1413077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9953" tIns="129976" rIns="259953" bIns="129976"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RESPONSABLE </a:t>
            </a:r>
          </a:p>
          <a:p>
            <a:pPr algn="ctr"/>
            <a:r>
              <a:rPr lang="fr-FR" sz="2000" b="1" dirty="0">
                <a:solidFill>
                  <a:schemeClr val="tx1"/>
                </a:solidFill>
              </a:rPr>
              <a:t>PÔLE GARDIEN</a:t>
            </a:r>
          </a:p>
          <a:p>
            <a:pPr algn="ctr"/>
            <a:r>
              <a:rPr lang="fr-FR" sz="2000" b="1" dirty="0">
                <a:solidFill>
                  <a:schemeClr val="tx1"/>
                </a:solidFill>
              </a:rPr>
              <a:t>Yoann Vivier</a:t>
            </a:r>
          </a:p>
        </p:txBody>
      </p:sp>
      <p:sp>
        <p:nvSpPr>
          <p:cNvPr id="71" name="Rectangle : coins arrondis 70">
            <a:extLst>
              <a:ext uri="{FF2B5EF4-FFF2-40B4-BE49-F238E27FC236}">
                <a16:creationId xmlns:a16="http://schemas.microsoft.com/office/drawing/2014/main" id="{575F90FE-8EC1-475E-8565-576F9F2207A0}"/>
              </a:ext>
            </a:extLst>
          </p:cNvPr>
          <p:cNvSpPr/>
          <p:nvPr/>
        </p:nvSpPr>
        <p:spPr>
          <a:xfrm>
            <a:off x="2478719" y="27086901"/>
            <a:ext cx="1936188" cy="1741711"/>
          </a:xfrm>
          <a:prstGeom prst="round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9953" tIns="129976" rIns="259953" bIns="129976"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RESP. SECURITE</a:t>
            </a:r>
          </a:p>
          <a:p>
            <a:pPr algn="ctr"/>
            <a:r>
              <a:rPr lang="fr-FR" sz="2000" b="1" dirty="0">
                <a:solidFill>
                  <a:schemeClr val="tx1"/>
                </a:solidFill>
              </a:rPr>
              <a:t>Philippe Pierre</a:t>
            </a:r>
          </a:p>
        </p:txBody>
      </p:sp>
      <p:sp>
        <p:nvSpPr>
          <p:cNvPr id="73" name="Rectangle : coins arrondis 72">
            <a:extLst>
              <a:ext uri="{FF2B5EF4-FFF2-40B4-BE49-F238E27FC236}">
                <a16:creationId xmlns:a16="http://schemas.microsoft.com/office/drawing/2014/main" id="{9284E7E6-2DCD-4442-BA3F-116189CAB818}"/>
              </a:ext>
            </a:extLst>
          </p:cNvPr>
          <p:cNvSpPr/>
          <p:nvPr/>
        </p:nvSpPr>
        <p:spPr>
          <a:xfrm>
            <a:off x="4677948" y="27086900"/>
            <a:ext cx="1950322" cy="174171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9953" tIns="129976" rIns="259953" bIns="129976"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INTENDANT</a:t>
            </a:r>
          </a:p>
          <a:p>
            <a:pPr algn="ctr"/>
            <a:r>
              <a:rPr lang="fr-FR" sz="2000" b="1" dirty="0">
                <a:solidFill>
                  <a:schemeClr val="tx1"/>
                </a:solidFill>
              </a:rPr>
              <a:t>Roland </a:t>
            </a:r>
            <a:r>
              <a:rPr lang="fr-FR" sz="2000" b="1" dirty="0" err="1">
                <a:solidFill>
                  <a:schemeClr val="tx1"/>
                </a:solidFill>
              </a:rPr>
              <a:t>Surieux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74" name="Rectangle : coins arrondis 73">
            <a:extLst>
              <a:ext uri="{FF2B5EF4-FFF2-40B4-BE49-F238E27FC236}">
                <a16:creationId xmlns:a16="http://schemas.microsoft.com/office/drawing/2014/main" id="{C1F21F13-7F63-4C8E-978D-77695AD76DBE}"/>
              </a:ext>
            </a:extLst>
          </p:cNvPr>
          <p:cNvSpPr/>
          <p:nvPr/>
        </p:nvSpPr>
        <p:spPr>
          <a:xfrm>
            <a:off x="6894653" y="27086900"/>
            <a:ext cx="1950322" cy="174171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9953" tIns="129976" rIns="259953" bIns="129976"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RESP. TECHNIQUE ADJOINT</a:t>
            </a:r>
          </a:p>
          <a:p>
            <a:pPr algn="ctr"/>
            <a:r>
              <a:rPr lang="fr-FR" sz="2000" b="1" dirty="0">
                <a:solidFill>
                  <a:schemeClr val="tx1"/>
                </a:solidFill>
              </a:rPr>
              <a:t>Yoann Vivier</a:t>
            </a:r>
          </a:p>
        </p:txBody>
      </p:sp>
      <p:sp>
        <p:nvSpPr>
          <p:cNvPr id="75" name="Rectangle : coins arrondis 74">
            <a:extLst>
              <a:ext uri="{FF2B5EF4-FFF2-40B4-BE49-F238E27FC236}">
                <a16:creationId xmlns:a16="http://schemas.microsoft.com/office/drawing/2014/main" id="{7DCD4F51-4BE8-4594-9298-B36D5E02780D}"/>
              </a:ext>
            </a:extLst>
          </p:cNvPr>
          <p:cNvSpPr/>
          <p:nvPr/>
        </p:nvSpPr>
        <p:spPr>
          <a:xfrm>
            <a:off x="11307799" y="27086902"/>
            <a:ext cx="1950322" cy="1741710"/>
          </a:xfrm>
          <a:prstGeom prst="roundRect">
            <a:avLst/>
          </a:prstGeom>
          <a:solidFill>
            <a:schemeClr val="accent4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9953" tIns="129976" rIns="259953" bIns="129976"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CHARGE</a:t>
            </a:r>
          </a:p>
          <a:p>
            <a:pPr algn="ctr"/>
            <a:r>
              <a:rPr lang="fr-FR" sz="2000" b="1" dirty="0">
                <a:solidFill>
                  <a:schemeClr val="tx1"/>
                </a:solidFill>
              </a:rPr>
              <a:t>COMMU-NICATION</a:t>
            </a:r>
          </a:p>
          <a:p>
            <a:pPr algn="ctr"/>
            <a:r>
              <a:rPr lang="fr-FR" sz="2000" b="1" dirty="0">
                <a:solidFill>
                  <a:schemeClr val="tx1"/>
                </a:solidFill>
              </a:rPr>
              <a:t>Théo Souche</a:t>
            </a:r>
          </a:p>
        </p:txBody>
      </p:sp>
      <p:sp>
        <p:nvSpPr>
          <p:cNvPr id="76" name="Rectangle : coins arrondis 75">
            <a:extLst>
              <a:ext uri="{FF2B5EF4-FFF2-40B4-BE49-F238E27FC236}">
                <a16:creationId xmlns:a16="http://schemas.microsoft.com/office/drawing/2014/main" id="{D8AA4A42-DCF0-461D-B459-26F809F9C48D}"/>
              </a:ext>
            </a:extLst>
          </p:cNvPr>
          <p:cNvSpPr/>
          <p:nvPr/>
        </p:nvSpPr>
        <p:spPr>
          <a:xfrm>
            <a:off x="13526596" y="27086902"/>
            <a:ext cx="2050921" cy="1741710"/>
          </a:xfrm>
          <a:prstGeom prst="roundRect">
            <a:avLst/>
          </a:prstGeom>
          <a:solidFill>
            <a:schemeClr val="accent4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9953" tIns="129976" rIns="259953" bIns="129976"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COM-</a:t>
            </a:r>
            <a:br>
              <a:rPr lang="fr-FR" sz="2000" b="1" dirty="0">
                <a:solidFill>
                  <a:schemeClr val="tx1"/>
                </a:solidFill>
              </a:rPr>
            </a:br>
            <a:r>
              <a:rPr lang="fr-FR" sz="2000" b="1" dirty="0">
                <a:solidFill>
                  <a:schemeClr val="tx1"/>
                </a:solidFill>
              </a:rPr>
              <a:t>MERCIAL</a:t>
            </a:r>
          </a:p>
          <a:p>
            <a:pPr algn="ctr"/>
            <a:r>
              <a:rPr lang="fr-FR" sz="2000" b="1" dirty="0">
                <a:solidFill>
                  <a:schemeClr val="tx1"/>
                </a:solidFill>
              </a:rPr>
              <a:t>Edouard Gardette</a:t>
            </a:r>
          </a:p>
        </p:txBody>
      </p:sp>
      <p:sp>
        <p:nvSpPr>
          <p:cNvPr id="93" name="Rectangle : coins arrondis 92">
            <a:extLst>
              <a:ext uri="{FF2B5EF4-FFF2-40B4-BE49-F238E27FC236}">
                <a16:creationId xmlns:a16="http://schemas.microsoft.com/office/drawing/2014/main" id="{67D8E3BA-F6B0-4D48-BE19-9088A32589BA}"/>
              </a:ext>
            </a:extLst>
          </p:cNvPr>
          <p:cNvSpPr/>
          <p:nvPr/>
        </p:nvSpPr>
        <p:spPr>
          <a:xfrm>
            <a:off x="7835705" y="32613561"/>
            <a:ext cx="2445234" cy="1413077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9953" tIns="129976" rIns="259953" bIns="129976"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RESPONSABLE PÔLE  </a:t>
            </a:r>
          </a:p>
          <a:p>
            <a:pPr algn="ctr"/>
            <a:r>
              <a:rPr lang="fr-FR" sz="2000" b="1" dirty="0">
                <a:solidFill>
                  <a:schemeClr val="tx1"/>
                </a:solidFill>
              </a:rPr>
              <a:t>PREFORMATION</a:t>
            </a:r>
          </a:p>
          <a:p>
            <a:pPr algn="ctr"/>
            <a:r>
              <a:rPr lang="fr-FR" sz="2000" b="1" dirty="0">
                <a:solidFill>
                  <a:schemeClr val="tx1"/>
                </a:solidFill>
              </a:rPr>
              <a:t>Vincent Mendes</a:t>
            </a:r>
          </a:p>
        </p:txBody>
      </p:sp>
      <p:sp>
        <p:nvSpPr>
          <p:cNvPr id="94" name="Rectangle : coins arrondis 93">
            <a:extLst>
              <a:ext uri="{FF2B5EF4-FFF2-40B4-BE49-F238E27FC236}">
                <a16:creationId xmlns:a16="http://schemas.microsoft.com/office/drawing/2014/main" id="{06FE0BED-FEC1-4CED-AFAB-62E8C9A87ABE}"/>
              </a:ext>
            </a:extLst>
          </p:cNvPr>
          <p:cNvSpPr/>
          <p:nvPr/>
        </p:nvSpPr>
        <p:spPr>
          <a:xfrm>
            <a:off x="10714120" y="32441639"/>
            <a:ext cx="2430786" cy="1620776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9953" tIns="129976" rIns="259953" bIns="129976"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RESPONSABLE PÔLE  </a:t>
            </a:r>
          </a:p>
          <a:p>
            <a:pPr algn="ctr"/>
            <a:r>
              <a:rPr lang="fr-FR" sz="2000" b="1" dirty="0">
                <a:solidFill>
                  <a:schemeClr val="tx1"/>
                </a:solidFill>
              </a:rPr>
              <a:t>FORMATION</a:t>
            </a:r>
          </a:p>
          <a:p>
            <a:pPr algn="ctr"/>
            <a:r>
              <a:rPr lang="fr-FR" sz="2000" b="1" dirty="0">
                <a:solidFill>
                  <a:schemeClr val="tx1"/>
                </a:solidFill>
              </a:rPr>
              <a:t>Laurent </a:t>
            </a:r>
            <a:r>
              <a:rPr lang="fr-FR" sz="2000" b="1" dirty="0" err="1">
                <a:solidFill>
                  <a:schemeClr val="tx1"/>
                </a:solidFill>
              </a:rPr>
              <a:t>Combarel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89" name="Titre 1">
            <a:extLst>
              <a:ext uri="{FF2B5EF4-FFF2-40B4-BE49-F238E27FC236}">
                <a16:creationId xmlns:a16="http://schemas.microsoft.com/office/drawing/2014/main" id="{EA875DEA-61E2-419D-B845-9C86EF5D4AF4}"/>
              </a:ext>
            </a:extLst>
          </p:cNvPr>
          <p:cNvSpPr txBox="1">
            <a:spLocks/>
          </p:cNvSpPr>
          <p:nvPr/>
        </p:nvSpPr>
        <p:spPr>
          <a:xfrm>
            <a:off x="4444461" y="288860"/>
            <a:ext cx="9270489" cy="2993158"/>
          </a:xfrm>
          <a:prstGeom prst="rect">
            <a:avLst/>
          </a:prstGeom>
        </p:spPr>
        <p:txBody>
          <a:bodyPr vert="horz" lIns="259953" tIns="129976" rIns="259953" bIns="12997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7200" b="1" spc="4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mi Head 426" panose="00000400000000000000" pitchFamily="2" charset="0"/>
              </a:rPr>
              <a:t>ORGANIGRAMME </a:t>
            </a:r>
          </a:p>
          <a:p>
            <a:r>
              <a:rPr lang="fr-FR" sz="7200" b="1" spc="4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mi Head 426" panose="00000400000000000000" pitchFamily="2" charset="0"/>
              </a:rPr>
              <a:t>2018/2019</a:t>
            </a:r>
          </a:p>
        </p:txBody>
      </p:sp>
      <p:pic>
        <p:nvPicPr>
          <p:cNvPr id="2" name="Image 1" descr="philippe-terrier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786" y="4603473"/>
            <a:ext cx="2500550" cy="3738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1E5FF051-A009-4B07-9B1D-142A2048D529}"/>
              </a:ext>
            </a:extLst>
          </p:cNvPr>
          <p:cNvSpPr/>
          <p:nvPr/>
        </p:nvSpPr>
        <p:spPr>
          <a:xfrm>
            <a:off x="6343402" y="8198025"/>
            <a:ext cx="5516041" cy="129227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9953" tIns="129976" rIns="259953" bIns="129976" rtlCol="0" anchor="ctr"/>
          <a:lstStyle/>
          <a:p>
            <a:pPr algn="ctr"/>
            <a:r>
              <a:rPr lang="fr-FR" sz="4000" b="1" dirty="0">
                <a:solidFill>
                  <a:schemeClr val="bg1"/>
                </a:solidFill>
              </a:rPr>
              <a:t>PRESIDENT</a:t>
            </a:r>
          </a:p>
          <a:p>
            <a:pPr algn="ctr"/>
            <a:r>
              <a:rPr lang="fr-FR" sz="4000" b="1" dirty="0">
                <a:solidFill>
                  <a:schemeClr val="bg1"/>
                </a:solidFill>
              </a:rPr>
              <a:t>Philippe Terrier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FA56534-BA76-444A-9492-33075782968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22" y="24591031"/>
            <a:ext cx="1797024" cy="2695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3" name="Rectangle : coins arrondis 62">
            <a:extLst>
              <a:ext uri="{FF2B5EF4-FFF2-40B4-BE49-F238E27FC236}">
                <a16:creationId xmlns:a16="http://schemas.microsoft.com/office/drawing/2014/main" id="{A6CD21D9-F514-44E7-8AB1-7AFE076A53EB}"/>
              </a:ext>
            </a:extLst>
          </p:cNvPr>
          <p:cNvSpPr/>
          <p:nvPr/>
        </p:nvSpPr>
        <p:spPr>
          <a:xfrm>
            <a:off x="348085" y="27086901"/>
            <a:ext cx="1936187" cy="1741711"/>
          </a:xfrm>
          <a:prstGeom prst="round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9953" tIns="129976" rIns="259953" bIns="129976"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RESP. BUVETTE</a:t>
            </a:r>
          </a:p>
          <a:p>
            <a:pPr algn="ctr"/>
            <a:r>
              <a:rPr lang="fr-FR" sz="2000" b="1" dirty="0">
                <a:solidFill>
                  <a:schemeClr val="tx1"/>
                </a:solidFill>
              </a:rPr>
              <a:t>Jean Yves Mars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76B9271-3CD8-4B65-908F-E3EFF7FEA1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980" y="24593190"/>
            <a:ext cx="1891781" cy="2700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2" name="Rectangle : coins arrondis 71">
            <a:extLst>
              <a:ext uri="{FF2B5EF4-FFF2-40B4-BE49-F238E27FC236}">
                <a16:creationId xmlns:a16="http://schemas.microsoft.com/office/drawing/2014/main" id="{7AD40F4E-9CD9-45D7-8CD2-1854BBE4D0B6}"/>
              </a:ext>
            </a:extLst>
          </p:cNvPr>
          <p:cNvSpPr/>
          <p:nvPr/>
        </p:nvSpPr>
        <p:spPr>
          <a:xfrm>
            <a:off x="9091352" y="27086900"/>
            <a:ext cx="2001035" cy="1741711"/>
          </a:xfrm>
          <a:prstGeom prst="roundRect">
            <a:avLst/>
          </a:prstGeom>
          <a:solidFill>
            <a:schemeClr val="accent4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9953" tIns="129976" rIns="259953" bIns="129976" rtlCol="0" anchor="ctr"/>
          <a:lstStyle/>
          <a:p>
            <a:pPr algn="ctr"/>
            <a:endParaRPr lang="fr-FR" sz="2000" b="1" dirty="0">
              <a:solidFill>
                <a:schemeClr val="tx1"/>
              </a:solidFill>
            </a:endParaRPr>
          </a:p>
          <a:p>
            <a:pPr algn="ctr"/>
            <a:r>
              <a:rPr lang="fr-FR" sz="2000" b="1" dirty="0">
                <a:solidFill>
                  <a:schemeClr val="tx1"/>
                </a:solidFill>
              </a:rPr>
              <a:t>RESP. ANIMATION</a:t>
            </a:r>
          </a:p>
          <a:p>
            <a:pPr algn="ctr"/>
            <a:r>
              <a:rPr lang="fr-FR" sz="2000" b="1" dirty="0">
                <a:solidFill>
                  <a:schemeClr val="tx1"/>
                </a:solidFill>
              </a:rPr>
              <a:t>Abdellah </a:t>
            </a:r>
          </a:p>
          <a:p>
            <a:pPr algn="ctr"/>
            <a:r>
              <a:rPr lang="fr-FR" sz="2000" b="1" dirty="0">
                <a:solidFill>
                  <a:schemeClr val="tx1"/>
                </a:solidFill>
              </a:rPr>
              <a:t>Azzi</a:t>
            </a:r>
          </a:p>
          <a:p>
            <a:pPr algn="ctr"/>
            <a:endParaRPr lang="fr-FR" sz="2000" b="1" dirty="0">
              <a:solidFill>
                <a:schemeClr val="tx1"/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C9482A2-2855-4B1D-97BB-269379E3110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8458" y="24580943"/>
            <a:ext cx="1962870" cy="3491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B898C656-6D3C-40D5-90D6-5D4D423DC7D6}"/>
              </a:ext>
            </a:extLst>
          </p:cNvPr>
          <p:cNvSpPr/>
          <p:nvPr/>
        </p:nvSpPr>
        <p:spPr>
          <a:xfrm>
            <a:off x="15812040" y="27086902"/>
            <a:ext cx="2050921" cy="1741710"/>
          </a:xfrm>
          <a:prstGeom prst="roundRect">
            <a:avLst/>
          </a:prstGeom>
          <a:solidFill>
            <a:schemeClr val="accent4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9953" tIns="129976" rIns="259953" bIns="129976"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APPRENTI</a:t>
            </a:r>
          </a:p>
          <a:p>
            <a:pPr algn="ctr"/>
            <a:r>
              <a:rPr lang="fr-FR" sz="2000" b="1" dirty="0">
                <a:solidFill>
                  <a:schemeClr val="tx1"/>
                </a:solidFill>
              </a:rPr>
              <a:t>Mustafa </a:t>
            </a:r>
          </a:p>
          <a:p>
            <a:pPr algn="ctr"/>
            <a:r>
              <a:rPr lang="fr-FR" sz="2000" b="1" dirty="0" err="1">
                <a:solidFill>
                  <a:schemeClr val="tx1"/>
                </a:solidFill>
              </a:rPr>
              <a:t>Elci</a:t>
            </a:r>
            <a:endParaRPr lang="fr-F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77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4387</TotalTime>
  <Words>90</Words>
  <Application>Microsoft Office PowerPoint</Application>
  <PresentationFormat>Personnalisé</PresentationFormat>
  <Paragraphs>58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Hemi Head 426</vt:lpstr>
      <vt:lpstr>Thème Office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Alain</dc:creator>
  <cp:lastModifiedBy>Edouard GARDETTE</cp:lastModifiedBy>
  <cp:revision>416</cp:revision>
  <dcterms:created xsi:type="dcterms:W3CDTF">2017-11-21T15:20:32Z</dcterms:created>
  <dcterms:modified xsi:type="dcterms:W3CDTF">2018-09-21T09:01:21Z</dcterms:modified>
</cp:coreProperties>
</file>